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6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87BE-071F-3548-BC7F-4CE868FD27A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E9C5-819B-0F4F-9908-1A90D7539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s.stackexchange.com/questions/13056/what-is-this-line-of-counties-voting-for-the-democratic-party-in-the-2016-electi/1307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Calisthenics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Longitude and latitude are used to:</a:t>
            </a:r>
          </a:p>
          <a:p>
            <a:pPr lvl="0">
              <a:buNone/>
            </a:pPr>
            <a:r>
              <a:rPr lang="en-US" dirty="0"/>
              <a:t>	a. Tell the difference between cultures.</a:t>
            </a:r>
          </a:p>
          <a:p>
            <a:pPr lvl="0">
              <a:buNone/>
            </a:pPr>
            <a:r>
              <a:rPr lang="en-US" dirty="0"/>
              <a:t> 	</a:t>
            </a:r>
            <a:r>
              <a:rPr lang="en-US" dirty="0" err="1"/>
              <a:t>b</a:t>
            </a:r>
            <a:r>
              <a:rPr lang="en-US" dirty="0"/>
              <a:t>. Locate places on a world map.</a:t>
            </a:r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err="1"/>
              <a:t>c</a:t>
            </a:r>
            <a:r>
              <a:rPr lang="en-US" dirty="0"/>
              <a:t>. Navigate rivers.</a:t>
            </a:r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err="1"/>
              <a:t>d</a:t>
            </a:r>
            <a:r>
              <a:rPr lang="en-US" dirty="0"/>
              <a:t>. Get from one highway to another.</a:t>
            </a:r>
          </a:p>
          <a:p>
            <a:pPr lvl="0">
              <a:buNone/>
            </a:pPr>
            <a:r>
              <a:rPr lang="en-US" dirty="0"/>
              <a:t> </a:t>
            </a:r>
          </a:p>
          <a:p>
            <a:pPr lvl="0"/>
            <a:r>
              <a:rPr lang="en-US" b="1" dirty="0"/>
              <a:t>Latitude is labeled:</a:t>
            </a:r>
          </a:p>
          <a:p>
            <a:pPr lvl="1">
              <a:buNone/>
            </a:pPr>
            <a:r>
              <a:rPr lang="en-US" dirty="0"/>
              <a:t>a. North and East</a:t>
            </a:r>
          </a:p>
          <a:p>
            <a:pPr lvl="1">
              <a:buNone/>
            </a:pPr>
            <a:r>
              <a:rPr lang="en-US" dirty="0" err="1"/>
              <a:t>b</a:t>
            </a:r>
            <a:r>
              <a:rPr lang="en-US" dirty="0"/>
              <a:t>. West and South</a:t>
            </a:r>
          </a:p>
          <a:p>
            <a:pPr lvl="1">
              <a:buNone/>
            </a:pPr>
            <a:r>
              <a:rPr lang="en-US" dirty="0" err="1"/>
              <a:t>c</a:t>
            </a:r>
            <a:r>
              <a:rPr lang="en-US" dirty="0"/>
              <a:t>. North and South</a:t>
            </a:r>
          </a:p>
          <a:p>
            <a:pPr lvl="1">
              <a:buNone/>
            </a:pPr>
            <a:r>
              <a:rPr lang="en-US" dirty="0" err="1"/>
              <a:t>d</a:t>
            </a:r>
            <a:r>
              <a:rPr lang="en-US" dirty="0"/>
              <a:t>. East and West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b="1" dirty="0"/>
              <a:t>Longitude goes from:</a:t>
            </a:r>
          </a:p>
          <a:p>
            <a:pPr lvl="1">
              <a:buNone/>
            </a:pPr>
            <a:r>
              <a:rPr lang="en-US" dirty="0"/>
              <a:t>a. North to East</a:t>
            </a:r>
          </a:p>
          <a:p>
            <a:pPr lvl="1">
              <a:buNone/>
            </a:pPr>
            <a:r>
              <a:rPr lang="en-US" dirty="0" err="1"/>
              <a:t>b</a:t>
            </a:r>
            <a:r>
              <a:rPr lang="en-US" dirty="0"/>
              <a:t>. West to South</a:t>
            </a:r>
          </a:p>
          <a:p>
            <a:pPr lvl="1">
              <a:buNone/>
            </a:pPr>
            <a:r>
              <a:rPr lang="en-US" dirty="0" err="1"/>
              <a:t>c</a:t>
            </a:r>
            <a:r>
              <a:rPr lang="en-US" dirty="0"/>
              <a:t>. North to South</a:t>
            </a:r>
          </a:p>
          <a:p>
            <a:pPr lvl="1">
              <a:buNone/>
            </a:pPr>
            <a:r>
              <a:rPr lang="en-US" dirty="0" err="1"/>
              <a:t>d</a:t>
            </a:r>
            <a:r>
              <a:rPr lang="en-US" dirty="0"/>
              <a:t>. East to West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or Physical?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329361" cy="4525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or Physical?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62" y="1600200"/>
            <a:ext cx="6710276" cy="5046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or Physical?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71" y="1320280"/>
            <a:ext cx="7187458" cy="5537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Resource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Resource maps show the </a:t>
            </a:r>
            <a:r>
              <a:rPr lang="en-US" b="1" dirty="0">
                <a:effectLst>
                  <a:glow rad="63500">
                    <a:schemeClr val="accent6">
                      <a:alpha val="75000"/>
                    </a:schemeClr>
                  </a:glow>
                </a:effectLst>
              </a:rPr>
              <a:t>natural resources </a:t>
            </a:r>
            <a:r>
              <a:rPr lang="en-US" dirty="0"/>
              <a:t>found in a region.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Use the </a:t>
            </a:r>
            <a:r>
              <a:rPr lang="en-US" b="1" dirty="0"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map key </a:t>
            </a:r>
            <a:r>
              <a:rPr lang="en-US" dirty="0"/>
              <a:t>to find the location of resources. </a:t>
            </a:r>
          </a:p>
        </p:txBody>
      </p:sp>
      <p:pic>
        <p:nvPicPr>
          <p:cNvPr id="5" name="Picture 4" descr="map_resource014_medium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234070" y="1132633"/>
            <a:ext cx="4414130" cy="54400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CE727E-5E62-4538-8247-E30C2B8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Topographic Map</a:t>
            </a:r>
          </a:p>
        </p:txBody>
      </p:sp>
    </p:spTree>
    <p:extLst>
      <p:ext uri="{BB962C8B-B14F-4D97-AF65-F5344CB8AC3E}">
        <p14:creationId xmlns:p14="http://schemas.microsoft.com/office/powerpoint/2010/main" val="31739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F853-5855-4B1B-B465-6EFBA45C7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Topographic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2524C-7270-4196-97C0-82FA9BA59F50}"/>
              </a:ext>
            </a:extLst>
          </p:cNvPr>
          <p:cNvSpPr txBox="1"/>
          <p:nvPr/>
        </p:nvSpPr>
        <p:spPr>
          <a:xfrm>
            <a:off x="457200" y="1796716"/>
            <a:ext cx="82296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Two dimensional depiction of natural and human made features of the Earth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Used for hiking, resource management, and urban planning</a:t>
            </a:r>
          </a:p>
        </p:txBody>
      </p:sp>
    </p:spTree>
    <p:extLst>
      <p:ext uri="{BB962C8B-B14F-4D97-AF65-F5344CB8AC3E}">
        <p14:creationId xmlns:p14="http://schemas.microsoft.com/office/powerpoint/2010/main" val="4751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090D51-DA4A-46BC-A033-36AE039E81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Relief Map</a:t>
            </a:r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26C558C3-3903-46A5-8F20-B5295E38F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983162"/>
          </a:xfrm>
          <a:blipFill>
            <a:blip r:embed="rId4"/>
            <a:tile tx="0" ty="0" sx="100000" sy="100000" flip="none" algn="tl"/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E9525F-59E7-4F65-9BE1-4025C21483E9}"/>
              </a:ext>
            </a:extLst>
          </p:cNvPr>
          <p:cNvSpPr txBox="1"/>
          <p:nvPr/>
        </p:nvSpPr>
        <p:spPr>
          <a:xfrm>
            <a:off x="4186989" y="2261937"/>
            <a:ext cx="3994485" cy="31085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Show contours of landmarks and terrain using colors rather than lines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More complex version of a topographical map</a:t>
            </a:r>
          </a:p>
        </p:txBody>
      </p:sp>
    </p:spTree>
    <p:extLst>
      <p:ext uri="{BB962C8B-B14F-4D97-AF65-F5344CB8AC3E}">
        <p14:creationId xmlns:p14="http://schemas.microsoft.com/office/powerpoint/2010/main" val="12783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Map</a:t>
            </a:r>
          </a:p>
        </p:txBody>
      </p:sp>
      <p:pic>
        <p:nvPicPr>
          <p:cNvPr id="4" name="Content Placeholder 3" descr="Africa political map.gif"/>
          <p:cNvPicPr>
            <a:picLocks noGrp="1"/>
          </p:cNvPicPr>
          <p:nvPr>
            <p:ph sz="half" idx="1"/>
          </p:nvPr>
        </p:nvPicPr>
        <p:blipFill>
          <a:blip r:embed="rId2"/>
          <a:srcRect t="-3289" b="-32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94" b="1" dirty="0">
                <a:effectLst>
                  <a:glow rad="63500">
                    <a:schemeClr val="accent5">
                      <a:alpha val="75000"/>
                    </a:schemeClr>
                  </a:glow>
                </a:effectLst>
              </a:rPr>
              <a:t>A Political Map </a:t>
            </a:r>
            <a:r>
              <a:rPr lang="en-US" dirty="0"/>
              <a:t>shows the boundaries and locations of political units.</a:t>
            </a:r>
          </a:p>
          <a:p>
            <a:r>
              <a:rPr lang="en-US" dirty="0"/>
              <a:t>Political units are communities that are united under a government. </a:t>
            </a:r>
          </a:p>
          <a:p>
            <a:r>
              <a:rPr lang="en-US" dirty="0"/>
              <a:t>Countries, states, counties, cities, and towns are political units. Many features depicted on a political map are </a:t>
            </a:r>
            <a:r>
              <a:rPr lang="en-US" b="1" dirty="0"/>
              <a:t>made by humans.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Physical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3">
                      <a:alpha val="75000"/>
                    </a:schemeClr>
                  </a:glow>
                </a:effectLst>
              </a:rPr>
              <a:t>Physical Maps: </a:t>
            </a:r>
            <a:r>
              <a:rPr lang="en-US" dirty="0"/>
              <a:t>A physical map shows the location and the topography, or shape, of the Earth’s geographic forms. </a:t>
            </a:r>
          </a:p>
          <a:p>
            <a:endParaRPr lang="en-US" dirty="0"/>
          </a:p>
          <a:p>
            <a:r>
              <a:rPr lang="en-US" dirty="0"/>
              <a:t>You use the </a:t>
            </a:r>
            <a:r>
              <a:rPr lang="en-US" dirty="0"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>SCALE</a:t>
            </a:r>
            <a:r>
              <a:rPr lang="en-US" dirty="0"/>
              <a:t> to find the elevation.</a:t>
            </a:r>
          </a:p>
        </p:txBody>
      </p:sp>
      <p:pic>
        <p:nvPicPr>
          <p:cNvPr id="5" name="Picture 4" descr="africa physical.jpg"/>
          <p:cNvPicPr/>
          <p:nvPr/>
        </p:nvPicPr>
        <p:blipFill>
          <a:blip r:embed="rId2"/>
          <a:srcRect t="5042"/>
          <a:stretch>
            <a:fillRect/>
          </a:stretch>
        </p:blipFill>
        <p:spPr>
          <a:xfrm>
            <a:off x="457200" y="1600199"/>
            <a:ext cx="4038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ple Casual"/>
                <a:cs typeface="Apple Casual"/>
              </a:rPr>
              <a:t>What makes this a </a:t>
            </a:r>
            <a:r>
              <a:rPr lang="en-US" dirty="0">
                <a:effectLst>
                  <a:glow rad="63500">
                    <a:schemeClr val="accent6">
                      <a:alpha val="75000"/>
                    </a:schemeClr>
                  </a:glow>
                </a:effectLst>
                <a:latin typeface="Apple Casual"/>
                <a:cs typeface="Apple Casual"/>
              </a:rPr>
              <a:t>physical map?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265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dirty="0"/>
              <a:t>What makes this a </a:t>
            </a:r>
            <a:r>
              <a:rPr lang="en-US" dirty="0">
                <a:effectLst>
                  <a:reflection stA="0" endPos="0" dir="5400000" sy="-100000" algn="bl" rotWithShape="0"/>
                </a:effectLst>
              </a:rPr>
              <a:t>political map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7832902" cy="49580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ple Casual"/>
                <a:cs typeface="Apple Casual"/>
              </a:rPr>
              <a:t>How do you tell the difference!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tell the difference between a physical and political map:	</a:t>
            </a:r>
          </a:p>
          <a:p>
            <a:r>
              <a:rPr lang="en-US" dirty="0"/>
              <a:t>Identify what the map is showing.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Wide Latin"/>
                <a:cs typeface="Wide Latin"/>
              </a:rPr>
              <a:t>Ask: </a:t>
            </a:r>
            <a:r>
              <a:rPr lang="en-US" dirty="0"/>
              <a:t>Is the </a:t>
            </a:r>
            <a:r>
              <a:rPr lang="en-US" b="1" dirty="0"/>
              <a:t>main focus of the map made by humans or nature?</a:t>
            </a:r>
          </a:p>
          <a:p>
            <a:r>
              <a:rPr lang="en-US" b="1" dirty="0"/>
              <a:t>Made by </a:t>
            </a:r>
            <a:r>
              <a:rPr lang="en-US" sz="3200" b="1" dirty="0">
                <a:effectLst>
                  <a:glow rad="63500">
                    <a:schemeClr val="accent3">
                      <a:alpha val="75000"/>
                    </a:schemeClr>
                  </a:glow>
                </a:effectLst>
              </a:rPr>
              <a:t>humans</a:t>
            </a:r>
            <a:r>
              <a:rPr lang="en-US" b="1" dirty="0"/>
              <a:t>? ➔ Political Map </a:t>
            </a:r>
          </a:p>
          <a:p>
            <a:r>
              <a:rPr lang="en-US" b="1" dirty="0"/>
              <a:t>Made by </a:t>
            </a:r>
            <a:r>
              <a:rPr lang="en-US" sz="3600" b="1" dirty="0">
                <a:effectLst>
                  <a:glow rad="63500">
                    <a:schemeClr val="accent5">
                      <a:alpha val="75000"/>
                    </a:schemeClr>
                  </a:glow>
                </a:effectLst>
              </a:rPr>
              <a:t>nature</a:t>
            </a:r>
            <a:r>
              <a:rPr lang="en-US" b="1" dirty="0"/>
              <a:t>? ➔ Physical Map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or Physical?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9" y="1417638"/>
            <a:ext cx="7345982" cy="5429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or Physical?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46" y="1417638"/>
            <a:ext cx="6676708" cy="49603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asual"/>
                <a:cs typeface="Apple Casual"/>
              </a:rPr>
              <a:t>Political or Physical?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80" y="1417638"/>
            <a:ext cx="5756506" cy="53154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227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Apple Casual</vt:lpstr>
      <vt:lpstr>Arial</vt:lpstr>
      <vt:lpstr>Calibri</vt:lpstr>
      <vt:lpstr>Wide Latin</vt:lpstr>
      <vt:lpstr>Office Theme</vt:lpstr>
      <vt:lpstr>Calisthenics</vt:lpstr>
      <vt:lpstr>Political Map</vt:lpstr>
      <vt:lpstr>Physical Map</vt:lpstr>
      <vt:lpstr>What makes this a physical map?</vt:lpstr>
      <vt:lpstr>What makes this a political map?</vt:lpstr>
      <vt:lpstr>How do you tell the difference!</vt:lpstr>
      <vt:lpstr>Political or Physical?</vt:lpstr>
      <vt:lpstr>Political or Physical?</vt:lpstr>
      <vt:lpstr>Political or Physical?</vt:lpstr>
      <vt:lpstr>Political or Physical?</vt:lpstr>
      <vt:lpstr>Political or Physical?</vt:lpstr>
      <vt:lpstr>Political or Physical?</vt:lpstr>
      <vt:lpstr>Resource Maps</vt:lpstr>
      <vt:lpstr>Topographic Map</vt:lpstr>
      <vt:lpstr>Topographic Map</vt:lpstr>
      <vt:lpstr>Relief Map</vt:lpstr>
    </vt:vector>
  </TitlesOfParts>
  <Company>Power Center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Calisthenics</dc:title>
  <dc:creator>Traci Landy</dc:creator>
  <cp:lastModifiedBy>Scott Arrasmith</cp:lastModifiedBy>
  <cp:revision>6</cp:revision>
  <dcterms:created xsi:type="dcterms:W3CDTF">2010-08-08T20:48:56Z</dcterms:created>
  <dcterms:modified xsi:type="dcterms:W3CDTF">2019-08-09T23:59:50Z</dcterms:modified>
</cp:coreProperties>
</file>