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70" r:id="rId4"/>
    <p:sldId id="259" r:id="rId5"/>
    <p:sldId id="271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6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A8BD-F1F7-3E48-8A5A-12C5DCAB01EB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18A-A2B4-2E43-9C86-4E2DAFADE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A8BD-F1F7-3E48-8A5A-12C5DCAB01EB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18A-A2B4-2E43-9C86-4E2DAFADE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A8BD-F1F7-3E48-8A5A-12C5DCAB01EB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18A-A2B4-2E43-9C86-4E2DAFADE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A8BD-F1F7-3E48-8A5A-12C5DCAB01EB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18A-A2B4-2E43-9C86-4E2DAFADE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A8BD-F1F7-3E48-8A5A-12C5DCAB01EB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18A-A2B4-2E43-9C86-4E2DAFADE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A8BD-F1F7-3E48-8A5A-12C5DCAB01EB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18A-A2B4-2E43-9C86-4E2DAFADE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A8BD-F1F7-3E48-8A5A-12C5DCAB01EB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18A-A2B4-2E43-9C86-4E2DAFADE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A8BD-F1F7-3E48-8A5A-12C5DCAB01EB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18A-A2B4-2E43-9C86-4E2DAFADE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A8BD-F1F7-3E48-8A5A-12C5DCAB01EB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18A-A2B4-2E43-9C86-4E2DAFADE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A8BD-F1F7-3E48-8A5A-12C5DCAB01EB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18A-A2B4-2E43-9C86-4E2DAFADE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A8BD-F1F7-3E48-8A5A-12C5DCAB01EB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18A-A2B4-2E43-9C86-4E2DAFADE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chemeClr val="bg1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A8BD-F1F7-3E48-8A5A-12C5DCAB01EB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2818A-A2B4-2E43-9C86-4E2DAFADE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2712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How to use a MAP!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0142" y="442686"/>
            <a:ext cx="2826657" cy="568347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Question 7:</a:t>
            </a:r>
          </a:p>
          <a:p>
            <a:pPr>
              <a:buNone/>
            </a:pPr>
            <a:r>
              <a:rPr lang="en-US" sz="2800" dirty="0">
                <a:latin typeface="Chalkboard"/>
                <a:cs typeface="Chalkboard"/>
              </a:rPr>
              <a:t>What part of the map tells you what the Map is about?</a:t>
            </a:r>
            <a:br>
              <a:rPr lang="en-US" sz="2800" dirty="0">
                <a:latin typeface="Chalkboard"/>
                <a:cs typeface="Chalkboard"/>
              </a:rPr>
            </a:br>
            <a:endParaRPr lang="en-US" sz="2800" dirty="0">
              <a:latin typeface="Chalkboard"/>
              <a:cs typeface="Chalkboard"/>
            </a:endParaRPr>
          </a:p>
          <a:p>
            <a:pPr>
              <a:buNone/>
            </a:pPr>
            <a:r>
              <a:rPr lang="en-US" sz="2800" dirty="0">
                <a:latin typeface="Chalkboard"/>
                <a:cs typeface="Chalkboard"/>
              </a:rPr>
              <a:t>Question 8: Looking at the map, what is this map about?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42686"/>
            <a:ext cx="5144247" cy="543559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6618514" cy="1375229"/>
          </a:xfrm>
        </p:spPr>
        <p:txBody>
          <a:bodyPr/>
          <a:lstStyle/>
          <a:p>
            <a:r>
              <a:rPr lang="en-US" dirty="0"/>
              <a:t>What does this symbol represent?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464" y="274638"/>
            <a:ext cx="1460500" cy="825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333" y="1100138"/>
            <a:ext cx="7755467" cy="574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9429"/>
            <a:ext cx="8229600" cy="4525963"/>
          </a:xfrm>
        </p:spPr>
        <p:txBody>
          <a:bodyPr/>
          <a:lstStyle/>
          <a:p>
            <a:r>
              <a:rPr lang="en-US" dirty="0">
                <a:latin typeface="Apple Casual"/>
                <a:cs typeface="Apple Casual"/>
              </a:rPr>
              <a:t>How far is Timbuktu from </a:t>
            </a:r>
            <a:r>
              <a:rPr lang="en-US" dirty="0" err="1">
                <a:latin typeface="Apple Casual"/>
                <a:cs typeface="Apple Casual"/>
              </a:rPr>
              <a:t>Taghaza</a:t>
            </a:r>
            <a:r>
              <a:rPr lang="en-US" dirty="0">
                <a:latin typeface="Apple Casual"/>
                <a:cs typeface="Apple Casual"/>
              </a:rPr>
              <a:t>?</a:t>
            </a:r>
          </a:p>
          <a:p>
            <a:pPr lvl="1"/>
            <a:r>
              <a:rPr lang="en-US" dirty="0"/>
              <a:t>A. 500 miles</a:t>
            </a:r>
          </a:p>
          <a:p>
            <a:pPr lvl="1"/>
            <a:r>
              <a:rPr lang="en-US" dirty="0"/>
              <a:t>B. 2000 miles</a:t>
            </a:r>
          </a:p>
          <a:p>
            <a:pPr lvl="1"/>
            <a:r>
              <a:rPr lang="en-US" dirty="0"/>
              <a:t>C. 10 miles</a:t>
            </a:r>
          </a:p>
          <a:p>
            <a:pPr lvl="1"/>
            <a:r>
              <a:rPr lang="en-US" dirty="0"/>
              <a:t>D 5000 miles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223" y="1417637"/>
            <a:ext cx="6038512" cy="45915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917992"/>
            <a:ext cx="7398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What country is located in WEST Africa?</a:t>
            </a:r>
          </a:p>
          <a:p>
            <a:r>
              <a:rPr lang="en-US" sz="2400" b="1" dirty="0">
                <a:solidFill>
                  <a:srgbClr val="000000"/>
                </a:solidFill>
              </a:rPr>
              <a:t>	A. Egypt, B. Ethiopia, C. Arabia, D. Morocco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an inference: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429"/>
            <a:ext cx="8229600" cy="4525963"/>
          </a:xfrm>
        </p:spPr>
        <p:txBody>
          <a:bodyPr/>
          <a:lstStyle/>
          <a:p>
            <a:r>
              <a:rPr lang="en-US" sz="4800" dirty="0">
                <a:latin typeface="Cracked"/>
                <a:cs typeface="Cracked"/>
              </a:rPr>
              <a:t>What goods were traded in Timbuktu?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856" y="2175333"/>
            <a:ext cx="6404429" cy="4221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b="1" u="sng" cap="small" dirty="0"/>
              <a:t>Title: </a:t>
            </a:r>
            <a:r>
              <a:rPr lang="en-US" dirty="0"/>
              <a:t>The title tells you what kind of information the map is showing.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390571"/>
            <a:ext cx="33165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pple Casual"/>
                <a:cs typeface="Apple Casual"/>
              </a:rPr>
              <a:t>Use the title of this map to answer the following question: </a:t>
            </a:r>
          </a:p>
          <a:p>
            <a:r>
              <a:rPr lang="en-US" sz="2400" dirty="0">
                <a:latin typeface="Apple Casual"/>
                <a:cs typeface="Apple Casual"/>
              </a:rPr>
              <a:t>What does this map show?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6AF771-DCD5-43A5-90B3-139828E8FBF0}"/>
              </a:ext>
            </a:extLst>
          </p:cNvPr>
          <p:cNvSpPr txBox="1"/>
          <p:nvPr/>
        </p:nvSpPr>
        <p:spPr>
          <a:xfrm>
            <a:off x="3773714" y="2502568"/>
            <a:ext cx="5370286" cy="435543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802283-6CED-486B-AC2E-55D7F15A862B}"/>
              </a:ext>
            </a:extLst>
          </p:cNvPr>
          <p:cNvSpPr txBox="1"/>
          <p:nvPr/>
        </p:nvSpPr>
        <p:spPr>
          <a:xfrm>
            <a:off x="641684" y="529389"/>
            <a:ext cx="784458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There are 6 general types of maps</a:t>
            </a:r>
          </a:p>
          <a:p>
            <a:endParaRPr lang="en-US" sz="4000" dirty="0"/>
          </a:p>
          <a:p>
            <a:pPr marL="342900" indent="-342900">
              <a:buAutoNum type="arabicPeriod"/>
            </a:pPr>
            <a:r>
              <a:rPr lang="en-US" sz="4000" dirty="0"/>
              <a:t>Political  </a:t>
            </a:r>
          </a:p>
          <a:p>
            <a:pPr marL="342900" indent="-342900">
              <a:buAutoNum type="arabicPeriod"/>
            </a:pPr>
            <a:r>
              <a:rPr lang="en-US" sz="4000" dirty="0"/>
              <a:t>Physical</a:t>
            </a:r>
          </a:p>
          <a:p>
            <a:pPr marL="342900" indent="-342900">
              <a:buAutoNum type="arabicPeriod"/>
            </a:pPr>
            <a:r>
              <a:rPr lang="en-US" sz="4000" dirty="0"/>
              <a:t>Topographic </a:t>
            </a:r>
          </a:p>
          <a:p>
            <a:pPr marL="342900" indent="-342900">
              <a:buAutoNum type="arabicPeriod"/>
            </a:pPr>
            <a:r>
              <a:rPr lang="en-US" sz="4000" dirty="0"/>
              <a:t>Climatic</a:t>
            </a:r>
          </a:p>
          <a:p>
            <a:pPr marL="342900" indent="-342900">
              <a:buAutoNum type="arabicPeriod"/>
            </a:pPr>
            <a:r>
              <a:rPr lang="en-US" sz="4000" dirty="0"/>
              <a:t>Economic/Resource</a:t>
            </a:r>
          </a:p>
          <a:p>
            <a:pPr marL="342900" indent="-342900">
              <a:buAutoNum type="arabicPeriod"/>
            </a:pPr>
            <a:r>
              <a:rPr lang="en-US" sz="4000" dirty="0"/>
              <a:t>Road</a:t>
            </a:r>
          </a:p>
        </p:txBody>
      </p:sp>
    </p:spTree>
    <p:extLst>
      <p:ext uri="{BB962C8B-B14F-4D97-AF65-F5344CB8AC3E}">
        <p14:creationId xmlns:p14="http://schemas.microsoft.com/office/powerpoint/2010/main" val="1793420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 or Legend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cap="small" dirty="0"/>
              <a:t>Key: </a:t>
            </a:r>
            <a:r>
              <a:rPr lang="en-US" dirty="0"/>
              <a:t>The key lists and explains the symbols, colors, and lines used on the map. The key is sometimes called a legend.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714" y="4804352"/>
            <a:ext cx="42055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pple Casual"/>
                <a:cs typeface="Apple Casual"/>
              </a:rPr>
              <a:t>Question 3: Use the legend on the map to answer the following question: Is section 35 on the upper reserve, loge, lower reserve, or pavilion?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7714" y="3344333"/>
            <a:ext cx="4205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pple Casual"/>
                <a:cs typeface="Apple Casual"/>
              </a:rPr>
              <a:t>Question #2: Can a brave student come up here and circle the KEY on our map.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30D26-1F76-4135-B193-5ECEE35115D2}"/>
              </a:ext>
            </a:extLst>
          </p:cNvPr>
          <p:cNvSpPr txBox="1"/>
          <p:nvPr/>
        </p:nvSpPr>
        <p:spPr>
          <a:xfrm>
            <a:off x="4571999" y="3224463"/>
            <a:ext cx="4572001" cy="363353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513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b="1" u="sng" cap="small" dirty="0"/>
              <a:t>Scale: </a:t>
            </a:r>
            <a:r>
              <a:rPr lang="en-US" dirty="0"/>
              <a:t>The scale shows the relationship between map measurements and actual distances on the earth. By laying a ruler along the scale, you can calculate how many miles or kilometers are represented per inch or centimeter.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813" y="4084808"/>
            <a:ext cx="5128987" cy="23441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4001" y="4487333"/>
            <a:ext cx="33038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pple Casual"/>
                <a:cs typeface="Apple Casual"/>
              </a:rPr>
              <a:t>Question #4: what measurement tool do you think we need to use in order to find the distance of things on a map?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merican Typewriter"/>
                <a:cs typeface="American Typewriter"/>
              </a:rPr>
              <a:t>What is the same between a scale that measures your weight and a scale on a map?  What is different?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56" y="4202728"/>
            <a:ext cx="3895625" cy="15285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471" y="3448050"/>
            <a:ext cx="2698771" cy="2698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Compass Rose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3933371" cy="534035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cap="small" dirty="0"/>
              <a:t>Compass Rose: </a:t>
            </a:r>
            <a:r>
              <a:rPr lang="en-US" dirty="0"/>
              <a:t>The compass rose shows directions.</a:t>
            </a:r>
          </a:p>
          <a:p>
            <a:r>
              <a:rPr lang="en-US" b="1" u="sng" cap="small" dirty="0"/>
              <a:t>The Cardinal Directions: </a:t>
            </a:r>
            <a:r>
              <a:rPr lang="en-US" dirty="0"/>
              <a:t>north (N), south (S), east (E), and west (W).</a:t>
            </a:r>
          </a:p>
          <a:p>
            <a:r>
              <a:rPr lang="en-US" b="1" u="sng" cap="small" dirty="0"/>
              <a:t>The Ordinal Directions:</a:t>
            </a:r>
            <a:r>
              <a:rPr lang="en-US" dirty="0"/>
              <a:t> northeast (NE), northwest (NW), southeast (SE), and southwest (SW).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0570" y="1083695"/>
            <a:ext cx="4567361" cy="4576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84131" y="82966"/>
            <a:ext cx="8229600" cy="1143000"/>
          </a:xfrm>
        </p:spPr>
        <p:txBody>
          <a:bodyPr/>
          <a:lstStyle/>
          <a:p>
            <a:r>
              <a:rPr lang="en-US" dirty="0"/>
              <a:t>Question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552371" cy="4525963"/>
          </a:xfrm>
        </p:spPr>
        <p:txBody>
          <a:bodyPr>
            <a:normAutofit lnSpcReduction="10000"/>
          </a:bodyPr>
          <a:lstStyle/>
          <a:p>
            <a:r>
              <a:rPr lang="en-US" sz="2400" i="1" dirty="0"/>
              <a:t>Question 4: Use the compass rose and this map to answer. Which is farther north: Memphis International Airport or Heartbreak Hotel?</a:t>
            </a:r>
          </a:p>
          <a:p>
            <a:endParaRPr lang="en-US" sz="2400" i="1" dirty="0"/>
          </a:p>
          <a:p>
            <a:r>
              <a:rPr lang="en-US" sz="2400" i="1" dirty="0"/>
              <a:t>Step 1: Find both of the places.</a:t>
            </a:r>
          </a:p>
          <a:p>
            <a:r>
              <a:rPr lang="en-US" sz="2400" i="1" dirty="0"/>
              <a:t>Step 2: Draw a Compass Rose</a:t>
            </a:r>
          </a:p>
          <a:p>
            <a:r>
              <a:rPr lang="en-US" sz="2400" i="1" dirty="0"/>
              <a:t>Step 3: Solve!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06" y="82966"/>
            <a:ext cx="4855994" cy="6442712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6445469" y="4531114"/>
            <a:ext cx="1708186" cy="865818"/>
          </a:xfrm>
          <a:prstGeom prst="fram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0000" dist="23000" dir="534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7056880" y="5598956"/>
            <a:ext cx="1096775" cy="527207"/>
          </a:xfrm>
          <a:prstGeom prst="fra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7207</TotalTime>
  <Words>389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American Typewriter</vt:lpstr>
      <vt:lpstr>Apple Casual</vt:lpstr>
      <vt:lpstr>Arial</vt:lpstr>
      <vt:lpstr>Calibri</vt:lpstr>
      <vt:lpstr>Chalkboard</vt:lpstr>
      <vt:lpstr>Cracked</vt:lpstr>
      <vt:lpstr>Office Theme</vt:lpstr>
      <vt:lpstr>How to use a MAP!</vt:lpstr>
      <vt:lpstr>Title</vt:lpstr>
      <vt:lpstr>PowerPoint Presentation</vt:lpstr>
      <vt:lpstr>The Key or Legend</vt:lpstr>
      <vt:lpstr>PowerPoint Presentation</vt:lpstr>
      <vt:lpstr>Scale</vt:lpstr>
      <vt:lpstr>Question 5</vt:lpstr>
      <vt:lpstr>Compass Rose</vt:lpstr>
      <vt:lpstr>Question #4</vt:lpstr>
      <vt:lpstr>PowerPoint Presentation</vt:lpstr>
      <vt:lpstr>PowerPoint Presentation</vt:lpstr>
      <vt:lpstr>PowerPoint Presentation</vt:lpstr>
      <vt:lpstr>Make an inference:</vt:lpstr>
    </vt:vector>
  </TitlesOfParts>
  <Company>Power Center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Calisthenics</dc:title>
  <dc:creator>Traci Landy</dc:creator>
  <cp:lastModifiedBy>Scott Arrasmith</cp:lastModifiedBy>
  <cp:revision>12</cp:revision>
  <dcterms:created xsi:type="dcterms:W3CDTF">2010-08-08T20:58:34Z</dcterms:created>
  <dcterms:modified xsi:type="dcterms:W3CDTF">2019-08-08T23:08:51Z</dcterms:modified>
</cp:coreProperties>
</file>